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73" r:id="rId3"/>
    <p:sldId id="274" r:id="rId4"/>
    <p:sldId id="275" r:id="rId5"/>
    <p:sldId id="278" r:id="rId6"/>
    <p:sldId id="280" r:id="rId7"/>
    <p:sldId id="267" r:id="rId8"/>
    <p:sldId id="268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60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7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7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36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7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5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81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4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6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3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2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8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4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DF6B99-965E-4C97-B6B6-ED7EEC0EB7A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69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8000" b="1" i="1" smtClean="0">
                <a:solidFill>
                  <a:srgbClr val="C00000"/>
                </a:solidFill>
              </a:rPr>
              <a:t>«Лексическое</a:t>
            </a:r>
            <a:endParaRPr lang="ru-RU" sz="8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8000" b="1" i="1" dirty="0" smtClean="0">
                <a:solidFill>
                  <a:srgbClr val="C00000"/>
                </a:solidFill>
              </a:rPr>
              <a:t> значение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i="1" dirty="0" smtClean="0">
                <a:solidFill>
                  <a:srgbClr val="C00000"/>
                </a:solidFill>
              </a:rPr>
              <a:t>слова»     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презентацию подготовила учитель начальных классов Сулейманова П.М.                              МКОУ 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Аймаумахинская</a:t>
            </a:r>
            <a:r>
              <a:rPr lang="ru-RU" sz="3200" b="1" i="1" dirty="0" smtClean="0">
                <a:solidFill>
                  <a:srgbClr val="002060"/>
                </a:solidFill>
              </a:rPr>
              <a:t> СОШ»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81885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Орфографическая минутка                          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                           </a:t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>                 </a:t>
            </a:r>
            <a:r>
              <a:rPr lang="ru-RU" sz="400" dirty="0" smtClean="0"/>
              <a:t/>
            </a:r>
            <a:br>
              <a:rPr lang="ru-RU" sz="4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</a:t>
            </a:r>
            <a:r>
              <a:rPr lang="ru-RU" sz="3600" dirty="0" smtClean="0"/>
              <a:t>Снег, деревья , пушистый , накрыл. </a:t>
            </a:r>
            <a:r>
              <a:rPr lang="ru-RU" sz="400" dirty="0"/>
              <a:t/>
            </a:r>
            <a:br>
              <a:rPr lang="ru-RU" sz="4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Составьте предложение. Запишите его</a:t>
            </a:r>
            <a:r>
              <a:rPr lang="ru-RU" sz="4900" dirty="0" smtClean="0"/>
              <a:t>. </a:t>
            </a:r>
            <a:r>
              <a:rPr lang="ru-RU" sz="3100" dirty="0" smtClean="0"/>
              <a:t>Назови  орфограммы. Найдите главные члены предложения.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47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3645024"/>
          </a:xfrm>
        </p:spPr>
        <p:txBody>
          <a:bodyPr/>
          <a:lstStyle/>
          <a:p>
            <a:r>
              <a:rPr lang="ru-RU" dirty="0" smtClean="0"/>
              <a:t>            Словарная работа.  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Берёза                                                   </a:t>
            </a:r>
            <a:br>
              <a:rPr lang="ru-RU" dirty="0" smtClean="0"/>
            </a:br>
            <a:r>
              <a:rPr lang="ru-RU" sz="3200" dirty="0" smtClean="0"/>
              <a:t>(</a:t>
            </a:r>
            <a:r>
              <a:rPr lang="ru-RU" sz="3600" dirty="0" smtClean="0"/>
              <a:t>лиственное дерево с белой корой и сердцевидными листьями).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214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Самоопределение к деятельности.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Зверь смехом рыжего цвета?   Опишите её.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772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17067"/>
            <a:ext cx="6858002" cy="9144001"/>
          </a:xfrm>
        </p:spPr>
      </p:pic>
    </p:spTree>
    <p:extLst>
      <p:ext uri="{BB962C8B-B14F-4D97-AF65-F5344CB8AC3E}">
        <p14:creationId xmlns:p14="http://schemas.microsoft.com/office/powerpoint/2010/main" val="35367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Упр.49.Прочитайте.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7380" y="-508620"/>
            <a:ext cx="5589240" cy="9144000"/>
          </a:xfrm>
        </p:spPr>
      </p:pic>
    </p:spTree>
    <p:extLst>
      <p:ext uri="{BB962C8B-B14F-4D97-AF65-F5344CB8AC3E}">
        <p14:creationId xmlns:p14="http://schemas.microsoft.com/office/powerpoint/2010/main" val="39480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    </a:t>
            </a:r>
            <a:r>
              <a:rPr lang="ru-RU" sz="4000" dirty="0" smtClean="0"/>
              <a:t>Каждое слово имеет значение, только никто, пожалуй, сейчас уже не знает, почему кошку назвали кошкой, а ложку — ложкой.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000" dirty="0" smtClean="0"/>
              <a:t>           Какая же тайна скрыта в лексическом значении? Почему именно слово стул обозначает предмет, на котором сидят?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000" dirty="0" smtClean="0"/>
              <a:t>          Задумаемся над вопросом, все ли стулья одинаковые?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</a:t>
            </a:r>
            <a:r>
              <a:rPr lang="ru-RU" sz="2800" dirty="0" smtClean="0"/>
              <a:t>Они бывают большие и маленькие, деревянные и железные, удобные и неудобные, современные и старинные… Но у  каждого их них есть общее.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81" y="107469"/>
            <a:ext cx="219531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392" y="168620"/>
            <a:ext cx="2394198" cy="25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0382" y="26768"/>
            <a:ext cx="1916807" cy="223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568" y="3096345"/>
            <a:ext cx="237782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0337" y="2869305"/>
            <a:ext cx="1944216" cy="187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                   Тренажёр. Лексическое значение слова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Назовите слово.</a:t>
            </a:r>
          </a:p>
          <a:p>
            <a:pPr>
              <a:buNone/>
            </a:pPr>
            <a:r>
              <a:rPr lang="ru-RU" dirty="0" smtClean="0"/>
              <a:t>Искусственный водоём, сооружённый для плавания.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Человек, занимающийся спортом.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Путь следования.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Специалист по тренировке спортсменов.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</TotalTime>
  <Words>150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Презентация PowerPoint</vt:lpstr>
      <vt:lpstr>   Орфографическая минутка                                                                                            Снег, деревья , пушистый , накрыл.   Составьте предложение. Запишите его. Назови  орфограммы. Найдите главные члены предложения.      </vt:lpstr>
      <vt:lpstr>            Словарная работа.                                                    Берёза                                                    (лиственное дерево с белой корой и сердцевидными листьями).</vt:lpstr>
      <vt:lpstr>Самоопределение к деятельности.                                   Зверь смехом рыжего цвета?   Опишите её.</vt:lpstr>
      <vt:lpstr>Презентация PowerPoint</vt:lpstr>
      <vt:lpstr>     Упр.49.Прочитайте.</vt:lpstr>
      <vt:lpstr>Презентация PowerPoint</vt:lpstr>
      <vt:lpstr>Презентация PowerPoint</vt:lpstr>
      <vt:lpstr>                    Тренажёр. Лексическое значение слова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как единица языка</dc:title>
  <dc:creator>lenovo</dc:creator>
  <cp:lastModifiedBy>Admin</cp:lastModifiedBy>
  <cp:revision>25</cp:revision>
  <dcterms:created xsi:type="dcterms:W3CDTF">2013-01-25T10:05:49Z</dcterms:created>
  <dcterms:modified xsi:type="dcterms:W3CDTF">2017-05-20T13:27:40Z</dcterms:modified>
</cp:coreProperties>
</file>